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11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E06F0-B0F5-43DB-8583-990E732A65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CAC6BB-F6F2-48A3-A31C-0C367A80AF3C}">
      <dgm:prSet phldrT="[Текст]" custT="1"/>
      <dgm:spPr/>
      <dgm:t>
        <a:bodyPr/>
        <a:lstStyle/>
        <a:p>
          <a:r>
            <a:rPr lang="ru-RU" sz="3200" dirty="0" smtClean="0"/>
            <a:t>цель</a:t>
          </a:r>
          <a:endParaRPr lang="ru-RU" sz="3200" dirty="0"/>
        </a:p>
      </dgm:t>
    </dgm:pt>
    <dgm:pt modelId="{4C679B58-6530-4E74-AB7B-AED6D439424B}" type="parTrans" cxnId="{47CE714E-A1D2-4F92-9477-7439DDE073C5}">
      <dgm:prSet/>
      <dgm:spPr/>
      <dgm:t>
        <a:bodyPr/>
        <a:lstStyle/>
        <a:p>
          <a:endParaRPr lang="ru-RU" sz="3600"/>
        </a:p>
      </dgm:t>
    </dgm:pt>
    <dgm:pt modelId="{AA3F9578-F2DB-4777-B2C0-3152DBC2D4BF}" type="sibTrans" cxnId="{47CE714E-A1D2-4F92-9477-7439DDE073C5}">
      <dgm:prSet custT="1"/>
      <dgm:spPr/>
      <dgm:t>
        <a:bodyPr/>
        <a:lstStyle/>
        <a:p>
          <a:endParaRPr lang="ru-RU" sz="2800"/>
        </a:p>
      </dgm:t>
    </dgm:pt>
    <dgm:pt modelId="{55A2931F-769E-469C-958A-AAD87B1F3A73}">
      <dgm:prSet phldrT="[Текст]" custT="1"/>
      <dgm:spPr/>
      <dgm:t>
        <a:bodyPr/>
        <a:lstStyle/>
        <a:p>
          <a:r>
            <a:rPr lang="ru-RU" sz="3200" dirty="0" smtClean="0"/>
            <a:t>методы</a:t>
          </a:r>
          <a:endParaRPr lang="ru-RU" sz="3200" dirty="0"/>
        </a:p>
      </dgm:t>
    </dgm:pt>
    <dgm:pt modelId="{CFBEB2A2-911D-4799-8F0E-2D0791249921}" type="parTrans" cxnId="{F572ADD8-7007-4D20-9273-C9709FA97BDA}">
      <dgm:prSet/>
      <dgm:spPr/>
      <dgm:t>
        <a:bodyPr/>
        <a:lstStyle/>
        <a:p>
          <a:endParaRPr lang="ru-RU" sz="3600"/>
        </a:p>
      </dgm:t>
    </dgm:pt>
    <dgm:pt modelId="{BE415342-A54B-4D7A-8184-27ED8112E22D}" type="sibTrans" cxnId="{F572ADD8-7007-4D20-9273-C9709FA97BDA}">
      <dgm:prSet custT="1"/>
      <dgm:spPr/>
      <dgm:t>
        <a:bodyPr/>
        <a:lstStyle/>
        <a:p>
          <a:endParaRPr lang="ru-RU" sz="2800"/>
        </a:p>
      </dgm:t>
    </dgm:pt>
    <dgm:pt modelId="{D46DE1D8-8042-4A1D-BEC8-1FC86368C0B9}">
      <dgm:prSet phldrT="[Текст]" custT="1"/>
      <dgm:spPr/>
      <dgm:t>
        <a:bodyPr/>
        <a:lstStyle/>
        <a:p>
          <a:r>
            <a:rPr lang="ru-RU" sz="3200" dirty="0" smtClean="0"/>
            <a:t>результат</a:t>
          </a:r>
          <a:endParaRPr lang="ru-RU" sz="3200" dirty="0"/>
        </a:p>
      </dgm:t>
    </dgm:pt>
    <dgm:pt modelId="{DAE69E52-41B1-4D4C-8A55-97E42F676E06}" type="parTrans" cxnId="{26E7C63E-97B7-49FD-8039-745501075F3C}">
      <dgm:prSet/>
      <dgm:spPr/>
      <dgm:t>
        <a:bodyPr/>
        <a:lstStyle/>
        <a:p>
          <a:endParaRPr lang="ru-RU" sz="3600"/>
        </a:p>
      </dgm:t>
    </dgm:pt>
    <dgm:pt modelId="{CD1B4FCF-D959-4B82-9AC3-62CBEBCD0BE8}" type="sibTrans" cxnId="{26E7C63E-97B7-49FD-8039-745501075F3C}">
      <dgm:prSet custT="1"/>
      <dgm:spPr/>
      <dgm:t>
        <a:bodyPr/>
        <a:lstStyle/>
        <a:p>
          <a:endParaRPr lang="ru-RU" sz="2800"/>
        </a:p>
      </dgm:t>
    </dgm:pt>
    <dgm:pt modelId="{C07E2701-0E85-4A4D-9BD7-028D9F71CD3C}">
      <dgm:prSet phldrT="[Текст]" custT="1"/>
      <dgm:spPr/>
      <dgm:t>
        <a:bodyPr/>
        <a:lstStyle/>
        <a:p>
          <a:r>
            <a:rPr lang="ru-RU" sz="3200" dirty="0" smtClean="0"/>
            <a:t>формы</a:t>
          </a:r>
          <a:endParaRPr lang="ru-RU" sz="3200" dirty="0"/>
        </a:p>
      </dgm:t>
    </dgm:pt>
    <dgm:pt modelId="{F58C8FB9-6012-4840-A227-95E2389755AD}" type="parTrans" cxnId="{77E08DA3-7DE0-4581-B852-D5DB758571F8}">
      <dgm:prSet/>
      <dgm:spPr/>
      <dgm:t>
        <a:bodyPr/>
        <a:lstStyle/>
        <a:p>
          <a:endParaRPr lang="ru-RU" sz="3600"/>
        </a:p>
      </dgm:t>
    </dgm:pt>
    <dgm:pt modelId="{27CFE4E6-C201-47E3-BFF3-3566021D1671}" type="sibTrans" cxnId="{77E08DA3-7DE0-4581-B852-D5DB758571F8}">
      <dgm:prSet custT="1"/>
      <dgm:spPr/>
      <dgm:t>
        <a:bodyPr/>
        <a:lstStyle/>
        <a:p>
          <a:endParaRPr lang="ru-RU" sz="2800"/>
        </a:p>
      </dgm:t>
    </dgm:pt>
    <dgm:pt modelId="{198D0F0F-9F8C-4A45-A76E-3F30DD3A1BF2}">
      <dgm:prSet phldrT="[Текст]" custT="1"/>
      <dgm:spPr/>
      <dgm:t>
        <a:bodyPr/>
        <a:lstStyle/>
        <a:p>
          <a:r>
            <a:rPr lang="ru-RU" sz="3200" dirty="0" smtClean="0"/>
            <a:t>содержание</a:t>
          </a:r>
          <a:endParaRPr lang="ru-RU" sz="3200" dirty="0"/>
        </a:p>
      </dgm:t>
    </dgm:pt>
    <dgm:pt modelId="{58D7B3B2-54CE-4FAF-8920-250835B8D515}" type="parTrans" cxnId="{CB5A97EB-5DF9-4FF1-A973-F35EFC4BDBB7}">
      <dgm:prSet/>
      <dgm:spPr/>
      <dgm:t>
        <a:bodyPr/>
        <a:lstStyle/>
        <a:p>
          <a:endParaRPr lang="ru-RU" sz="3600"/>
        </a:p>
      </dgm:t>
    </dgm:pt>
    <dgm:pt modelId="{6E39C7C5-648A-45F2-9886-F54B16C16FD7}" type="sibTrans" cxnId="{CB5A97EB-5DF9-4FF1-A973-F35EFC4BDBB7}">
      <dgm:prSet custT="1"/>
      <dgm:spPr/>
      <dgm:t>
        <a:bodyPr/>
        <a:lstStyle/>
        <a:p>
          <a:endParaRPr lang="ru-RU" sz="2800"/>
        </a:p>
      </dgm:t>
    </dgm:pt>
    <dgm:pt modelId="{24EC7763-AA09-4D19-BB06-1E7DDBB2B3B4}" type="pres">
      <dgm:prSet presAssocID="{EB9E06F0-B0F5-43DB-8583-990E732A65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6F3B7-3B01-4117-93A8-C44A55CAED7C}" type="pres">
      <dgm:prSet presAssocID="{CECAC6BB-F6F2-48A3-A31C-0C367A80AF3C}" presName="node" presStyleLbl="node1" presStyleIdx="0" presStyleCnt="5" custScaleX="18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25C0B-0A0B-494E-9B23-7A7AD8E2D775}" type="pres">
      <dgm:prSet presAssocID="{AA3F9578-F2DB-4777-B2C0-3152DBC2D4BF}" presName="sibTrans" presStyleLbl="sibTrans2D1" presStyleIdx="0" presStyleCnt="5" custAng="18024667" custFlipVert="1" custScaleX="144508" custScaleY="799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43817C2-84AE-4678-B531-10D033006F9F}" type="pres">
      <dgm:prSet presAssocID="{AA3F9578-F2DB-4777-B2C0-3152DBC2D4B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EEE2CFE-D085-4196-A951-349253A39984}" type="pres">
      <dgm:prSet presAssocID="{55A2931F-769E-469C-958A-AAD87B1F3A73}" presName="node" presStyleLbl="node1" presStyleIdx="1" presStyleCnt="5" custScaleX="177897" custScaleY="76500" custRadScaleRad="165012" custRadScaleInc="2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EE356-E933-412E-A541-CCE0898071A1}" type="pres">
      <dgm:prSet presAssocID="{BE415342-A54B-4D7A-8184-27ED8112E22D}" presName="sibTrans" presStyleLbl="sibTrans2D1" presStyleIdx="1" presStyleCnt="5" custFlipVert="0" custScaleX="203451" custScaleY="1087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8151548-B644-4318-9D6E-FD6CFF8A6C1D}" type="pres">
      <dgm:prSet presAssocID="{BE415342-A54B-4D7A-8184-27ED8112E22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6B91F02-6EAF-4E20-8E96-02C13130D959}" type="pres">
      <dgm:prSet presAssocID="{D46DE1D8-8042-4A1D-BEC8-1FC86368C0B9}" presName="node" presStyleLbl="node1" presStyleIdx="2" presStyleCnt="5" custScaleX="146284" custScaleY="84575" custRadScaleRad="118040" custRadScaleInc="-3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D47AF-C747-47E1-8019-BA1C0CBED6A9}" type="pres">
      <dgm:prSet presAssocID="{CD1B4FCF-D959-4B82-9AC3-62CBEBCD0BE8}" presName="sibTrans" presStyleLbl="sibTrans2D1" presStyleIdx="2" presStyleCnt="5" custFlipVert="1" custScaleX="183183" custScaleY="2084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6C0188-7925-4B99-A93F-C5E96DCA2A00}" type="pres">
      <dgm:prSet presAssocID="{CD1B4FCF-D959-4B82-9AC3-62CBEBCD0BE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FF319E1-D426-4543-9956-7F9A557361CB}" type="pres">
      <dgm:prSet presAssocID="{C07E2701-0E85-4A4D-9BD7-028D9F71CD3C}" presName="node" presStyleLbl="node1" presStyleIdx="3" presStyleCnt="5" custScaleX="157503" custScaleY="86139" custRadScaleRad="114812" custRadScaleInc="2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5E0C0-9189-469B-AF95-E944B54A2D76}" type="pres">
      <dgm:prSet presAssocID="{27CFE4E6-C201-47E3-BFF3-3566021D1671}" presName="sibTrans" presStyleLbl="sibTrans2D1" presStyleIdx="3" presStyleCnt="5" custAng="21103217" custFlipVert="0" custScaleX="175207" custScaleY="901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7073C6E-2FCF-456D-8717-EA2A258F3B7A}" type="pres">
      <dgm:prSet presAssocID="{27CFE4E6-C201-47E3-BFF3-3566021D16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ADD4AF4-851D-43E5-B5AB-98DC0665D4A9}" type="pres">
      <dgm:prSet presAssocID="{198D0F0F-9F8C-4A45-A76E-3F30DD3A1BF2}" presName="node" presStyleLbl="node1" presStyleIdx="4" presStyleCnt="5" custScaleX="186320" custScaleY="82756" custRadScaleRad="165399" custRadScaleInc="-23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A0483-F71D-4E48-A142-F587BED867FF}" type="pres">
      <dgm:prSet presAssocID="{6E39C7C5-648A-45F2-9886-F54B16C16FD7}" presName="sibTrans" presStyleLbl="sibTrans2D1" presStyleIdx="4" presStyleCnt="5" custScaleX="203837" custScaleY="799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193683-1FCF-4289-BC1A-1A1E1D82C906}" type="pres">
      <dgm:prSet presAssocID="{6E39C7C5-648A-45F2-9886-F54B16C16FD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572ADD8-7007-4D20-9273-C9709FA97BDA}" srcId="{EB9E06F0-B0F5-43DB-8583-990E732A659F}" destId="{55A2931F-769E-469C-958A-AAD87B1F3A73}" srcOrd="1" destOrd="0" parTransId="{CFBEB2A2-911D-4799-8F0E-2D0791249921}" sibTransId="{BE415342-A54B-4D7A-8184-27ED8112E22D}"/>
    <dgm:cxn modelId="{B8E4AEA2-BFD0-4F92-B8C6-3D4FCD6D1D44}" type="presOf" srcId="{BE415342-A54B-4D7A-8184-27ED8112E22D}" destId="{58151548-B644-4318-9D6E-FD6CFF8A6C1D}" srcOrd="1" destOrd="0" presId="urn:microsoft.com/office/officeart/2005/8/layout/cycle2"/>
    <dgm:cxn modelId="{3ED5CBCC-FF61-46B0-9669-015580D9366F}" type="presOf" srcId="{27CFE4E6-C201-47E3-BFF3-3566021D1671}" destId="{C3D5E0C0-9189-469B-AF95-E944B54A2D76}" srcOrd="0" destOrd="0" presId="urn:microsoft.com/office/officeart/2005/8/layout/cycle2"/>
    <dgm:cxn modelId="{CB5A97EB-5DF9-4FF1-A973-F35EFC4BDBB7}" srcId="{EB9E06F0-B0F5-43DB-8583-990E732A659F}" destId="{198D0F0F-9F8C-4A45-A76E-3F30DD3A1BF2}" srcOrd="4" destOrd="0" parTransId="{58D7B3B2-54CE-4FAF-8920-250835B8D515}" sibTransId="{6E39C7C5-648A-45F2-9886-F54B16C16FD7}"/>
    <dgm:cxn modelId="{8A074686-3F1F-40C8-A474-993CCD5E3518}" type="presOf" srcId="{6E39C7C5-648A-45F2-9886-F54B16C16FD7}" destId="{32BA0483-F71D-4E48-A142-F587BED867FF}" srcOrd="0" destOrd="0" presId="urn:microsoft.com/office/officeart/2005/8/layout/cycle2"/>
    <dgm:cxn modelId="{33BC48C6-D285-4A8A-8CE0-BCE097AE1725}" type="presOf" srcId="{AA3F9578-F2DB-4777-B2C0-3152DBC2D4BF}" destId="{943817C2-84AE-4678-B531-10D033006F9F}" srcOrd="1" destOrd="0" presId="urn:microsoft.com/office/officeart/2005/8/layout/cycle2"/>
    <dgm:cxn modelId="{7B7C3665-B5FF-431F-A24B-080235A8AD9D}" type="presOf" srcId="{D46DE1D8-8042-4A1D-BEC8-1FC86368C0B9}" destId="{36B91F02-6EAF-4E20-8E96-02C13130D959}" srcOrd="0" destOrd="0" presId="urn:microsoft.com/office/officeart/2005/8/layout/cycle2"/>
    <dgm:cxn modelId="{4DF1CA53-5A35-460D-A256-4813B481F450}" type="presOf" srcId="{EB9E06F0-B0F5-43DB-8583-990E732A659F}" destId="{24EC7763-AA09-4D19-BB06-1E7DDBB2B3B4}" srcOrd="0" destOrd="0" presId="urn:microsoft.com/office/officeart/2005/8/layout/cycle2"/>
    <dgm:cxn modelId="{47CE714E-A1D2-4F92-9477-7439DDE073C5}" srcId="{EB9E06F0-B0F5-43DB-8583-990E732A659F}" destId="{CECAC6BB-F6F2-48A3-A31C-0C367A80AF3C}" srcOrd="0" destOrd="0" parTransId="{4C679B58-6530-4E74-AB7B-AED6D439424B}" sibTransId="{AA3F9578-F2DB-4777-B2C0-3152DBC2D4BF}"/>
    <dgm:cxn modelId="{948029C2-950C-468D-99EB-ECE63844CDE3}" type="presOf" srcId="{27CFE4E6-C201-47E3-BFF3-3566021D1671}" destId="{07073C6E-2FCF-456D-8717-EA2A258F3B7A}" srcOrd="1" destOrd="0" presId="urn:microsoft.com/office/officeart/2005/8/layout/cycle2"/>
    <dgm:cxn modelId="{5E31A62F-F255-43FF-B3DE-F0F8C8C9EFA1}" type="presOf" srcId="{CECAC6BB-F6F2-48A3-A31C-0C367A80AF3C}" destId="{6AF6F3B7-3B01-4117-93A8-C44A55CAED7C}" srcOrd="0" destOrd="0" presId="urn:microsoft.com/office/officeart/2005/8/layout/cycle2"/>
    <dgm:cxn modelId="{BA0A2B6C-5D25-4A45-95C8-2CF0C86277E9}" type="presOf" srcId="{AA3F9578-F2DB-4777-B2C0-3152DBC2D4BF}" destId="{56A25C0B-0A0B-494E-9B23-7A7AD8E2D775}" srcOrd="0" destOrd="0" presId="urn:microsoft.com/office/officeart/2005/8/layout/cycle2"/>
    <dgm:cxn modelId="{6201D617-CF97-477B-B0BA-0A8BA2CEBFDF}" type="presOf" srcId="{BE415342-A54B-4D7A-8184-27ED8112E22D}" destId="{D11EE356-E933-412E-A541-CCE0898071A1}" srcOrd="0" destOrd="0" presId="urn:microsoft.com/office/officeart/2005/8/layout/cycle2"/>
    <dgm:cxn modelId="{77E08DA3-7DE0-4581-B852-D5DB758571F8}" srcId="{EB9E06F0-B0F5-43DB-8583-990E732A659F}" destId="{C07E2701-0E85-4A4D-9BD7-028D9F71CD3C}" srcOrd="3" destOrd="0" parTransId="{F58C8FB9-6012-4840-A227-95E2389755AD}" sibTransId="{27CFE4E6-C201-47E3-BFF3-3566021D1671}"/>
    <dgm:cxn modelId="{D316B5A2-EE94-4A8A-9FC9-201D5B33618A}" type="presOf" srcId="{55A2931F-769E-469C-958A-AAD87B1F3A73}" destId="{6EEE2CFE-D085-4196-A951-349253A39984}" srcOrd="0" destOrd="0" presId="urn:microsoft.com/office/officeart/2005/8/layout/cycle2"/>
    <dgm:cxn modelId="{13E51C2F-75F4-4572-8EA0-31D86625D2A5}" type="presOf" srcId="{C07E2701-0E85-4A4D-9BD7-028D9F71CD3C}" destId="{0FF319E1-D426-4543-9956-7F9A557361CB}" srcOrd="0" destOrd="0" presId="urn:microsoft.com/office/officeart/2005/8/layout/cycle2"/>
    <dgm:cxn modelId="{300D834A-A593-47DB-9E12-4CDF9BE3B5F8}" type="presOf" srcId="{CD1B4FCF-D959-4B82-9AC3-62CBEBCD0BE8}" destId="{AB6C0188-7925-4B99-A93F-C5E96DCA2A00}" srcOrd="1" destOrd="0" presId="urn:microsoft.com/office/officeart/2005/8/layout/cycle2"/>
    <dgm:cxn modelId="{26E7C63E-97B7-49FD-8039-745501075F3C}" srcId="{EB9E06F0-B0F5-43DB-8583-990E732A659F}" destId="{D46DE1D8-8042-4A1D-BEC8-1FC86368C0B9}" srcOrd="2" destOrd="0" parTransId="{DAE69E52-41B1-4D4C-8A55-97E42F676E06}" sibTransId="{CD1B4FCF-D959-4B82-9AC3-62CBEBCD0BE8}"/>
    <dgm:cxn modelId="{25EC30AF-01F9-45C1-B278-7D4F126D7ED6}" type="presOf" srcId="{198D0F0F-9F8C-4A45-A76E-3F30DD3A1BF2}" destId="{FADD4AF4-851D-43E5-B5AB-98DC0665D4A9}" srcOrd="0" destOrd="0" presId="urn:microsoft.com/office/officeart/2005/8/layout/cycle2"/>
    <dgm:cxn modelId="{050AC66D-855A-42BC-8F72-209DA49F52EE}" type="presOf" srcId="{6E39C7C5-648A-45F2-9886-F54B16C16FD7}" destId="{75193683-1FCF-4289-BC1A-1A1E1D82C906}" srcOrd="1" destOrd="0" presId="urn:microsoft.com/office/officeart/2005/8/layout/cycle2"/>
    <dgm:cxn modelId="{59E6E585-5684-48B2-9538-0B91067D7B63}" type="presOf" srcId="{CD1B4FCF-D959-4B82-9AC3-62CBEBCD0BE8}" destId="{8E9D47AF-C747-47E1-8019-BA1C0CBED6A9}" srcOrd="0" destOrd="0" presId="urn:microsoft.com/office/officeart/2005/8/layout/cycle2"/>
    <dgm:cxn modelId="{2473C74D-617D-49C4-91B7-7C4C7E3ED139}" type="presParOf" srcId="{24EC7763-AA09-4D19-BB06-1E7DDBB2B3B4}" destId="{6AF6F3B7-3B01-4117-93A8-C44A55CAED7C}" srcOrd="0" destOrd="0" presId="urn:microsoft.com/office/officeart/2005/8/layout/cycle2"/>
    <dgm:cxn modelId="{95080A8D-88BE-4B29-8AE2-FDE629D22EA8}" type="presParOf" srcId="{24EC7763-AA09-4D19-BB06-1E7DDBB2B3B4}" destId="{56A25C0B-0A0B-494E-9B23-7A7AD8E2D775}" srcOrd="1" destOrd="0" presId="urn:microsoft.com/office/officeart/2005/8/layout/cycle2"/>
    <dgm:cxn modelId="{346A1641-B655-485F-B1D5-7511CEF0F616}" type="presParOf" srcId="{56A25C0B-0A0B-494E-9B23-7A7AD8E2D775}" destId="{943817C2-84AE-4678-B531-10D033006F9F}" srcOrd="0" destOrd="0" presId="urn:microsoft.com/office/officeart/2005/8/layout/cycle2"/>
    <dgm:cxn modelId="{9F3BA1E4-B25B-4515-B162-58C72BD9CB32}" type="presParOf" srcId="{24EC7763-AA09-4D19-BB06-1E7DDBB2B3B4}" destId="{6EEE2CFE-D085-4196-A951-349253A39984}" srcOrd="2" destOrd="0" presId="urn:microsoft.com/office/officeart/2005/8/layout/cycle2"/>
    <dgm:cxn modelId="{A7391B09-E90C-422A-B8D8-6DA1D3BC7D10}" type="presParOf" srcId="{24EC7763-AA09-4D19-BB06-1E7DDBB2B3B4}" destId="{D11EE356-E933-412E-A541-CCE0898071A1}" srcOrd="3" destOrd="0" presId="urn:microsoft.com/office/officeart/2005/8/layout/cycle2"/>
    <dgm:cxn modelId="{9CA3D68E-383F-4E45-94D9-EC387F8BB377}" type="presParOf" srcId="{D11EE356-E933-412E-A541-CCE0898071A1}" destId="{58151548-B644-4318-9D6E-FD6CFF8A6C1D}" srcOrd="0" destOrd="0" presId="urn:microsoft.com/office/officeart/2005/8/layout/cycle2"/>
    <dgm:cxn modelId="{E51C66DA-8F53-486D-96DE-F99276649F20}" type="presParOf" srcId="{24EC7763-AA09-4D19-BB06-1E7DDBB2B3B4}" destId="{36B91F02-6EAF-4E20-8E96-02C13130D959}" srcOrd="4" destOrd="0" presId="urn:microsoft.com/office/officeart/2005/8/layout/cycle2"/>
    <dgm:cxn modelId="{E222923C-B3D3-499B-AF5E-482392AF546D}" type="presParOf" srcId="{24EC7763-AA09-4D19-BB06-1E7DDBB2B3B4}" destId="{8E9D47AF-C747-47E1-8019-BA1C0CBED6A9}" srcOrd="5" destOrd="0" presId="urn:microsoft.com/office/officeart/2005/8/layout/cycle2"/>
    <dgm:cxn modelId="{2D28C360-BFC9-45E7-BF11-8AC85A67BDE9}" type="presParOf" srcId="{8E9D47AF-C747-47E1-8019-BA1C0CBED6A9}" destId="{AB6C0188-7925-4B99-A93F-C5E96DCA2A00}" srcOrd="0" destOrd="0" presId="urn:microsoft.com/office/officeart/2005/8/layout/cycle2"/>
    <dgm:cxn modelId="{E1DFBC28-CEB0-4844-9CAE-28FE7376C86F}" type="presParOf" srcId="{24EC7763-AA09-4D19-BB06-1E7DDBB2B3B4}" destId="{0FF319E1-D426-4543-9956-7F9A557361CB}" srcOrd="6" destOrd="0" presId="urn:microsoft.com/office/officeart/2005/8/layout/cycle2"/>
    <dgm:cxn modelId="{96E6A2F0-31F3-46A6-B0F4-EC0E010DAFB5}" type="presParOf" srcId="{24EC7763-AA09-4D19-BB06-1E7DDBB2B3B4}" destId="{C3D5E0C0-9189-469B-AF95-E944B54A2D76}" srcOrd="7" destOrd="0" presId="urn:microsoft.com/office/officeart/2005/8/layout/cycle2"/>
    <dgm:cxn modelId="{5706C7C3-9B90-4691-AF7B-25CBA2B8A21B}" type="presParOf" srcId="{C3D5E0C0-9189-469B-AF95-E944B54A2D76}" destId="{07073C6E-2FCF-456D-8717-EA2A258F3B7A}" srcOrd="0" destOrd="0" presId="urn:microsoft.com/office/officeart/2005/8/layout/cycle2"/>
    <dgm:cxn modelId="{B607A7A7-ED51-48E3-9A41-6172967FEEC8}" type="presParOf" srcId="{24EC7763-AA09-4D19-BB06-1E7DDBB2B3B4}" destId="{FADD4AF4-851D-43E5-B5AB-98DC0665D4A9}" srcOrd="8" destOrd="0" presId="urn:microsoft.com/office/officeart/2005/8/layout/cycle2"/>
    <dgm:cxn modelId="{18ACF295-0675-4A59-9759-817895F3AB5E}" type="presParOf" srcId="{24EC7763-AA09-4D19-BB06-1E7DDBB2B3B4}" destId="{32BA0483-F71D-4E48-A142-F587BED867FF}" srcOrd="9" destOrd="0" presId="urn:microsoft.com/office/officeart/2005/8/layout/cycle2"/>
    <dgm:cxn modelId="{7A9A21CD-7064-4EDF-8AA5-0BC1F6E4E2A3}" type="presParOf" srcId="{32BA0483-F71D-4E48-A142-F587BED867FF}" destId="{75193683-1FCF-4289-BC1A-1A1E1D82C9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F3B7-3B01-4117-93A8-C44A55CAED7C}">
      <dsp:nvSpPr>
        <dsp:cNvPr id="0" name=""/>
        <dsp:cNvSpPr/>
      </dsp:nvSpPr>
      <dsp:spPr>
        <a:xfrm>
          <a:off x="3723263" y="58747"/>
          <a:ext cx="3140433" cy="1694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цель</a:t>
          </a:r>
          <a:endParaRPr lang="ru-RU" sz="3200" kern="1200" dirty="0"/>
        </a:p>
      </dsp:txBody>
      <dsp:txXfrm>
        <a:off x="4183169" y="306887"/>
        <a:ext cx="2220621" cy="1198128"/>
      </dsp:txXfrm>
    </dsp:sp>
    <dsp:sp modelId="{56A25C0B-0A0B-494E-9B23-7A7AD8E2D775}">
      <dsp:nvSpPr>
        <dsp:cNvPr id="0" name=""/>
        <dsp:cNvSpPr/>
      </dsp:nvSpPr>
      <dsp:spPr>
        <a:xfrm rot="2090021" flipV="1">
          <a:off x="6569803" y="1725508"/>
          <a:ext cx="1101169" cy="457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6571032" y="1730735"/>
        <a:ext cx="1087453" cy="27432"/>
      </dsp:txXfrm>
    </dsp:sp>
    <dsp:sp modelId="{6EEE2CFE-D085-4196-A951-349253A39984}">
      <dsp:nvSpPr>
        <dsp:cNvPr id="0" name=""/>
        <dsp:cNvSpPr/>
      </dsp:nvSpPr>
      <dsp:spPr>
        <a:xfrm>
          <a:off x="7313548" y="1884298"/>
          <a:ext cx="3014301" cy="1296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методы</a:t>
          </a:r>
          <a:endParaRPr lang="ru-RU" sz="3200" kern="1200" dirty="0"/>
        </a:p>
      </dsp:txBody>
      <dsp:txXfrm>
        <a:off x="7754982" y="2074125"/>
        <a:ext cx="2131433" cy="916568"/>
      </dsp:txXfrm>
    </dsp:sp>
    <dsp:sp modelId="{D11EE356-E933-412E-A541-CCE0898071A1}">
      <dsp:nvSpPr>
        <dsp:cNvPr id="0" name=""/>
        <dsp:cNvSpPr/>
      </dsp:nvSpPr>
      <dsp:spPr>
        <a:xfrm rot="7558851">
          <a:off x="7401644" y="3581876"/>
          <a:ext cx="1269062" cy="6219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7416454" y="3586766"/>
        <a:ext cx="1250404" cy="37317"/>
      </dsp:txXfrm>
    </dsp:sp>
    <dsp:sp modelId="{36B91F02-6EAF-4E20-8E96-02C13130D959}">
      <dsp:nvSpPr>
        <dsp:cNvPr id="0" name=""/>
        <dsp:cNvSpPr/>
      </dsp:nvSpPr>
      <dsp:spPr>
        <a:xfrm>
          <a:off x="5961076" y="4047604"/>
          <a:ext cx="2478648" cy="1433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результат</a:t>
          </a:r>
          <a:endParaRPr lang="ru-RU" sz="3200" kern="1200" dirty="0"/>
        </a:p>
      </dsp:txBody>
      <dsp:txXfrm>
        <a:off x="6324066" y="4257469"/>
        <a:ext cx="1752668" cy="1013315"/>
      </dsp:txXfrm>
    </dsp:sp>
    <dsp:sp modelId="{8E9D47AF-C747-47E1-8019-BA1C0CBED6A9}">
      <dsp:nvSpPr>
        <dsp:cNvPr id="0" name=""/>
        <dsp:cNvSpPr/>
      </dsp:nvSpPr>
      <dsp:spPr>
        <a:xfrm rot="10837138" flipV="1">
          <a:off x="4885920" y="4723729"/>
          <a:ext cx="1075886" cy="11918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4921673" y="4747758"/>
        <a:ext cx="1040132" cy="71509"/>
      </dsp:txXfrm>
    </dsp:sp>
    <dsp:sp modelId="{0FF319E1-D426-4543-9956-7F9A557361CB}">
      <dsp:nvSpPr>
        <dsp:cNvPr id="0" name=""/>
        <dsp:cNvSpPr/>
      </dsp:nvSpPr>
      <dsp:spPr>
        <a:xfrm>
          <a:off x="2184707" y="4074124"/>
          <a:ext cx="2668743" cy="1459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формы</a:t>
          </a:r>
          <a:endParaRPr lang="ru-RU" sz="3200" kern="1200" dirty="0"/>
        </a:p>
      </dsp:txBody>
      <dsp:txXfrm>
        <a:off x="2575535" y="4287870"/>
        <a:ext cx="1887087" cy="1032054"/>
      </dsp:txXfrm>
    </dsp:sp>
    <dsp:sp modelId="{C3D5E0C0-9189-469B-AF95-E944B54A2D76}">
      <dsp:nvSpPr>
        <dsp:cNvPr id="0" name=""/>
        <dsp:cNvSpPr/>
      </dsp:nvSpPr>
      <dsp:spPr>
        <a:xfrm rot="13482068">
          <a:off x="2077287" y="3625736"/>
          <a:ext cx="1145602" cy="5154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2090515" y="3641484"/>
        <a:ext cx="1130138" cy="30929"/>
      </dsp:txXfrm>
    </dsp:sp>
    <dsp:sp modelId="{FADD4AF4-851D-43E5-B5AB-98DC0665D4A9}">
      <dsp:nvSpPr>
        <dsp:cNvPr id="0" name=""/>
        <dsp:cNvSpPr/>
      </dsp:nvSpPr>
      <dsp:spPr>
        <a:xfrm>
          <a:off x="187722" y="1778297"/>
          <a:ext cx="3157021" cy="1402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содержание</a:t>
          </a:r>
          <a:endParaRPr lang="ru-RU" sz="3200" kern="1200" dirty="0"/>
        </a:p>
      </dsp:txBody>
      <dsp:txXfrm>
        <a:off x="650057" y="1983648"/>
        <a:ext cx="2232351" cy="991522"/>
      </dsp:txXfrm>
    </dsp:sp>
    <dsp:sp modelId="{32BA0483-F71D-4E48-A142-F587BED867FF}">
      <dsp:nvSpPr>
        <dsp:cNvPr id="0" name=""/>
        <dsp:cNvSpPr/>
      </dsp:nvSpPr>
      <dsp:spPr>
        <a:xfrm rot="20157539">
          <a:off x="2751865" y="1699375"/>
          <a:ext cx="1423475" cy="4572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752460" y="1711313"/>
        <a:ext cx="1409759" cy="2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2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0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8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3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4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97000">
              <a:schemeClr val="bg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DCE4-9730-4C80-8198-888DB37BAC8D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D71F2-9ED5-4893-9E03-1108114241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5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543339"/>
            <a:ext cx="11807686" cy="29666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ПРОЕКТИРОВАНИЮ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ДЕТСКОГО ОБЪЕДИНЕНИЯ  ДОПОЛНИТЕЛЬНОГО ОБРАЗОВАНИЯ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Дунаева Валентина Викторовна,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методическим отделом ЦДТ «Олимп»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92601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проведения занятий по возрастам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441221"/>
              </p:ext>
            </p:extLst>
          </p:nvPr>
        </p:nvGraphicFramePr>
        <p:xfrm>
          <a:off x="716279" y="721896"/>
          <a:ext cx="10759441" cy="6128083"/>
        </p:xfrm>
        <a:graphic>
          <a:graphicData uri="http://schemas.openxmlformats.org/drawingml/2006/table">
            <a:tbl>
              <a:tblPr firstRow="1" firstCol="1" bandRow="1"/>
              <a:tblGrid>
                <a:gridCol w="3585731"/>
                <a:gridCol w="3586855"/>
                <a:gridCol w="3586855"/>
              </a:tblGrid>
              <a:tr h="641683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Дошкольный и младший школьный возраст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школьный возраст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Старший школьный возраст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006">
                <a:tc>
                  <a:txBody>
                    <a:bodyPr/>
                    <a:lstStyle/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Беседа с игровыми элементами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Сказка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Сюжетно-ролевая игра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Игра-путешествие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Игра-имитация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Соревнования, викторины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Лекция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Учебная игра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Творческий проект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Конкурс (КВН)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Заочная экскурсия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Тематические задания по подгруппам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Проблемная лекция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Пресс-конференция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Практические занятия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Семинар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Тематическая дискуссия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7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Деловая игра: презентация (вида деятельности, выставки и т.п.)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922" y="524151"/>
            <a:ext cx="11145078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Основой реализации дополнительной общеобразовательной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программы является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8443" y="2506662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динамичная вариативная форма организации процесса целенаправленного взаимодействия (деятельности и общения) педагога и ребёнка, включающего содержание, формы, методы и средства обучения, систематически применяемая для решения задач образования.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807" y="94522"/>
          <a:ext cx="10243930" cy="6763478"/>
        </p:xfrm>
        <a:graphic>
          <a:graphicData uri="http://schemas.openxmlformats.org/drawingml/2006/table">
            <a:tbl>
              <a:tblPr/>
              <a:tblGrid>
                <a:gridCol w="3447750"/>
                <a:gridCol w="3348430"/>
                <a:gridCol w="3447750"/>
              </a:tblGrid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Линии анализа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indent="952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Тип занятия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8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Традиционный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Креативный (творческий)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Ориентации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стандарты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вариативность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8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Вектор времени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Реконструкция прошлого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Созидание будущего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Мотивация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знаний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Самовыражение,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самоактуализация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Характер информации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Непротиворечивая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Альтернативная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088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Предлагается в готовом виде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Добывается самостоятельно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Манипуляция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чужими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идеями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Продуцирование своих идей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33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Процесс познания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Усвоение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Освоение, преобразование, открытие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Тип мышления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Конвергентное (логическое)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Конвергентное и дивергентное (творческое)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444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34">
                <a:tc rowSpan="2"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Запланированы, известны,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ориентированы на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правильность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Вероятны, не известны,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ориентированы на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оригинальность,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нестандартность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8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Субъект-объектные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Ребенок – объект обучения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Ребенок – субъект познания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7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Репродуктивные, имитационные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Продуктивные,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эвристические,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дистанционные,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авторизованные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88"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Установки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Директивные установки, отсутствие выбора</a:t>
                      </a:r>
                      <a:endParaRPr lang="ru-RU" sz="140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52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Свобода выбора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351873"/>
            <a:ext cx="11277599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Каковы правила успешной организации занятия?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673" y="1251284"/>
            <a:ext cx="11534273" cy="52297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Первое правило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определить цель</a:t>
            </a:r>
            <a:r>
              <a:rPr lang="ru-RU" i="1" dirty="0" smtClean="0"/>
              <a:t>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заранее запланированный  конечный результат.</a:t>
            </a:r>
            <a:endParaRPr lang="ru-RU" sz="2400" dirty="0" smtClean="0"/>
          </a:p>
          <a:p>
            <a:pPr algn="just"/>
            <a:r>
              <a:rPr lang="ru-RU" i="1" dirty="0" smtClean="0"/>
              <a:t>Второе правило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отобрать содержание материала занятия.</a:t>
            </a:r>
            <a:endParaRPr lang="ru-RU" sz="2400" dirty="0" smtClean="0"/>
          </a:p>
          <a:p>
            <a:pPr algn="just"/>
            <a:r>
              <a:rPr lang="ru-RU" i="1" dirty="0" smtClean="0"/>
              <a:t>Третье правило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выбрать наиболее эффективное сочетание приемов и методов</a:t>
            </a:r>
            <a:endParaRPr lang="ru-RU" sz="2400" dirty="0" smtClean="0"/>
          </a:p>
          <a:p>
            <a:pPr algn="just"/>
            <a:r>
              <a:rPr lang="ru-RU" i="1" dirty="0" smtClean="0"/>
              <a:t>Четвертое правило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оснащение занятия разнообразными средствами обучения.</a:t>
            </a:r>
            <a:r>
              <a:rPr lang="ru-RU" i="1" dirty="0" smtClean="0"/>
              <a:t> </a:t>
            </a:r>
            <a:endParaRPr lang="ru-RU" sz="2400" dirty="0" smtClean="0"/>
          </a:p>
          <a:p>
            <a:pPr algn="just"/>
            <a:r>
              <a:rPr lang="ru-RU" i="1" dirty="0" smtClean="0"/>
              <a:t>Пятое правило – </a:t>
            </a:r>
            <a:r>
              <a:rPr lang="ru-RU" dirty="0" smtClean="0"/>
              <a:t>управление деятельностью учащихся со стороны педагога.</a:t>
            </a:r>
            <a:r>
              <a:rPr lang="ru-RU" i="1" dirty="0" smtClean="0"/>
              <a:t> </a:t>
            </a:r>
            <a:r>
              <a:rPr lang="ru-RU" dirty="0" smtClean="0"/>
              <a:t>Педагог не только источник знаний. Он обучает и воспитывает всеми качествами своей личности, оказывает всестороннее воздействие на ребенка, его разум, чувства, волю манеру поведения.</a:t>
            </a:r>
            <a:endParaRPr lang="ru-RU" sz="2400" dirty="0" smtClean="0"/>
          </a:p>
          <a:p>
            <a:pPr algn="just"/>
            <a:r>
              <a:rPr lang="ru-RU" i="1" dirty="0" smtClean="0"/>
              <a:t>Шестое правило </a:t>
            </a:r>
            <a:r>
              <a:rPr lang="ru-RU" dirty="0" smtClean="0"/>
              <a:t>–</a:t>
            </a:r>
            <a:r>
              <a:rPr lang="ru-RU" i="1" dirty="0" smtClean="0"/>
              <a:t> </a:t>
            </a:r>
            <a:r>
              <a:rPr lang="ru-RU" dirty="0" smtClean="0"/>
              <a:t>педагог на занятии работает с целым учебным коллективом,</a:t>
            </a:r>
            <a:r>
              <a:rPr lang="ru-RU" i="1" dirty="0" smtClean="0"/>
              <a:t> </a:t>
            </a:r>
            <a:r>
              <a:rPr lang="ru-RU" dirty="0" smtClean="0"/>
              <a:t>и с каждым ребенком в отдельности.</a:t>
            </a:r>
            <a:endParaRPr lang="ru-RU" sz="2400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Каков план действия педагога при разработке структуры занятия?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516" y="1411705"/>
            <a:ext cx="10776284" cy="476525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Формулировка цели и задач занятия; Выбор модели структуры занятия; Выделение смысловых блоков;</a:t>
            </a:r>
          </a:p>
          <a:p>
            <a:pPr lvl="0"/>
            <a:r>
              <a:rPr lang="ru-RU" dirty="0" smtClean="0"/>
              <a:t>Формулировка познавательных задач к каждому блоку;</a:t>
            </a:r>
          </a:p>
          <a:p>
            <a:pPr lvl="0"/>
            <a:r>
              <a:rPr lang="ru-RU" dirty="0" smtClean="0"/>
              <a:t>Планирование познавательной деятельности учащихся применительно к каждой познавательной задаче (т.е. отбор методов, методических приемов и форм организации деятельности: фронтальная, индивидуальная и коллективная);</a:t>
            </a:r>
          </a:p>
          <a:p>
            <a:pPr lvl="0"/>
            <a:r>
              <a:rPr lang="ru-RU" dirty="0" smtClean="0"/>
              <a:t>Анализ хода занятия с точки зрения того, ведет ли он к достижению выдвинутых цели и задач;</a:t>
            </a:r>
          </a:p>
          <a:p>
            <a:pPr lvl="0"/>
            <a:r>
              <a:rPr lang="ru-RU" dirty="0" smtClean="0"/>
              <a:t>Внесение необходимых корректив.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54944"/>
              </p:ext>
            </p:extLst>
          </p:nvPr>
        </p:nvGraphicFramePr>
        <p:xfrm>
          <a:off x="1010883" y="618458"/>
          <a:ext cx="10492004" cy="445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6002"/>
                <a:gridCol w="5246002"/>
              </a:tblGrid>
              <a:tr h="518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учебного занятия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деятельности учащихся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947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проверочный,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рефлексивный, 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информационный.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восприятие 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осмысление 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запоминание 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применение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</a:t>
                      </a:r>
                    </a:p>
                    <a:p>
                      <a:pPr lvl="0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систематизация.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704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Дидактический пятиугольник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22274"/>
              </p:ext>
            </p:extLst>
          </p:nvPr>
        </p:nvGraphicFramePr>
        <p:xfrm>
          <a:off x="838200" y="1060174"/>
          <a:ext cx="10515600" cy="560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4956313" y="2849217"/>
            <a:ext cx="993913" cy="2319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03235" y="2888974"/>
            <a:ext cx="1497495" cy="229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24939" y="3604591"/>
            <a:ext cx="2411896" cy="2160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00939" y="3551583"/>
            <a:ext cx="2570922" cy="206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87687" y="3458817"/>
            <a:ext cx="3922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7" y="365125"/>
            <a:ext cx="1122459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Объём информации возрастает с каждым годом, что обусловливает идею непрерывного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увеличение количества информаци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146" y="2081787"/>
            <a:ext cx="7164319" cy="477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545465"/>
            <a:ext cx="10515600" cy="4351338"/>
          </a:xfrm>
        </p:spPr>
        <p:txBody>
          <a:bodyPr/>
          <a:lstStyle/>
          <a:p>
            <a:pPr indent="0" algn="just" fontAlgn="base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в современных условиях — целенаправленное влияние на развитие потребности и способности учащихся к саморазвитию.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692" y="2721134"/>
            <a:ext cx="60483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48450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Основным условием достижения учащимися личностных результатов является вовлеченность их в процесс образования, то есть формирование их субъектной позиции.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4569" y="1925946"/>
            <a:ext cx="5587582" cy="418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968" y="895984"/>
            <a:ext cx="11486148" cy="5264184"/>
          </a:xfrm>
        </p:spPr>
        <p:txBody>
          <a:bodyPr>
            <a:normAutofit/>
          </a:bodyPr>
          <a:lstStyle/>
          <a:p>
            <a:pPr marR="1270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 ориентированная педагогическая деятельность должна быть организована на занятии таким образом, чтобы побуждать детей к самостоятельному решению проблем как учебного, так и социального характера. Ответственность ребенка за свой образовательный успех/неуспех вырабатывается через самостоятельную оценку ситуации и собственный выбор линии поведения в процессе обучения.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240" y="530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риоритетным в деятельности педагога следует считать его готовность проектировать учебную деятельность учащихся.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440" y="1432559"/>
            <a:ext cx="4267200" cy="52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Сформированная учебная деятельность — развитие умения учиться— цель развивающего обучения, а умение учиться — это важнейшее средство саморазвития.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7216" y="2108834"/>
            <a:ext cx="7957568" cy="42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9974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Приоритетным условием для развития познавательной активности учащихся на занятии и их субъектной позиции при формировании универсальных учебных действий является сотрудничество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977" y="3216460"/>
            <a:ext cx="4055654" cy="2899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3216460"/>
            <a:ext cx="3269246" cy="3269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317" y="2118360"/>
            <a:ext cx="316992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67005"/>
            <a:ext cx="11201400" cy="1325563"/>
          </a:xfrm>
        </p:spPr>
        <p:txBody>
          <a:bodyPr/>
          <a:lstStyle/>
          <a:p>
            <a:r>
              <a:rPr lang="ru-RU" dirty="0" smtClean="0"/>
              <a:t>Педагог, ориентированный на сотрудничество с учащимися: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" y="1492568"/>
            <a:ext cx="11506200" cy="5152072"/>
          </a:xfrm>
        </p:spPr>
        <p:txBody>
          <a:bodyPr>
            <a:noAutofit/>
          </a:bodyPr>
          <a:lstStyle/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помогает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анализировать процесс учебной деятельности, задает вопросы, побуждающие ребят к размышлению над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собственной позицией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обсуждает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ребятами пути совершенствования учебного процесса, способы улучшения организации занятия;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демонстрирует свою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поддержку, выражает сочувствие и понимание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практикует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групповые и коллективные формы работы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(взаимоконтроль, работа в парах,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микрогруппах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др.);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проявляет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к мнениям учащихся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поддерживает выражение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своей точки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зрения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поощряет инициативу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lvl="0" indent="-342900" algn="just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доброжелательно и внимательно относится к ошибкам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помогает в них разбираться и исправлять их.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625</Words>
  <Application>Microsoft Office PowerPoint</Application>
  <PresentationFormat>Произвольный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СОВРЕМЕННЫЕ ПОДХОДЫ К ПРОЕКТИРОВАНИЮ  ЗАНЯТИЯ ДЕТСКОГО ОБЪЕДИНЕНИЯ  ДОПОЛНИТЕЛЬНОГО ОБРАЗОВАНИЯ </vt:lpstr>
      <vt:lpstr>Объём информации возрастает с каждым годом, что обусловливает идею непрерывного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Педагог, ориентированный на сотрудничество с учащимися:</vt:lpstr>
      <vt:lpstr>Формы проведения занятий по возрастам</vt:lpstr>
      <vt:lpstr>Основой реализации дополнительной общеобразовательной общеразвивающей программы является занятие. </vt:lpstr>
      <vt:lpstr>Презентация PowerPoint</vt:lpstr>
      <vt:lpstr>Каковы правила успешной организации занятия? </vt:lpstr>
      <vt:lpstr>Каков план действия педагога при разработке структуры занятия? </vt:lpstr>
      <vt:lpstr>Презентация PowerPoint</vt:lpstr>
      <vt:lpstr>Дидактический пятиугольник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ПРОЕКТИРОВАНИЮ УЧЕБНЫХ ЗАНЯТИЙ В СИСТЕМЕ ДОПОЛНИТЕЛЬНОГО ОБРАЗОВАНИЯ ДЕТЕЙ </dc:title>
  <dc:creator>Пользователь Windows</dc:creator>
  <cp:lastModifiedBy>User</cp:lastModifiedBy>
  <cp:revision>32</cp:revision>
  <dcterms:created xsi:type="dcterms:W3CDTF">2017-10-22T17:51:12Z</dcterms:created>
  <dcterms:modified xsi:type="dcterms:W3CDTF">2017-10-27T11:28:37Z</dcterms:modified>
</cp:coreProperties>
</file>